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19"/>
  </p:notesMasterIdLst>
  <p:sldIdLst>
    <p:sldId id="256" r:id="rId2"/>
    <p:sldId id="258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2" r:id="rId13"/>
    <p:sldId id="266" r:id="rId14"/>
    <p:sldId id="270" r:id="rId15"/>
    <p:sldId id="271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EB92D"/>
    <a:srgbClr val="F2110C"/>
    <a:srgbClr val="FF9900"/>
    <a:srgbClr val="FF33CC"/>
    <a:srgbClr val="7E106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5027" autoAdjust="0"/>
  </p:normalViewPr>
  <p:slideViewPr>
    <p:cSldViewPr>
      <p:cViewPr>
        <p:scale>
          <a:sx n="76" d="100"/>
          <a:sy n="76" d="100"/>
        </p:scale>
        <p:origin x="-348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E5D2D-4D76-40A2-B248-342ADF94134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51CC4-6037-4170-9058-818C34FFEB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996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B786DA-8A7A-4072-8120-E286E14B91AB}" type="datetime1">
              <a:rPr lang="ru-RU" smtClean="0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Пата Олена Іванівна                  Шосткинська гімназія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6CC2A-BDB0-4541-AC50-D23B8A76FC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7ACA20-92AB-4CAE-82A6-6441C6E0FAA5}" type="datetime1">
              <a:rPr lang="ru-RU" smtClean="0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Пата Олена Іванівна                  Шосткинська гімназія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7254C9-AC26-435E-9912-557A4BA6CD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2812FB-EBCA-41F0-AA38-2D383686FB89}" type="datetime1">
              <a:rPr lang="ru-RU" smtClean="0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Пата Олена Іванівна                  Шосткинська гімназія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3AB98-8ECD-4E7F-9EBF-D898B976C9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96659-B6FF-47BF-B5B4-CEC6A963D1C0}" type="datetime1">
              <a:rPr lang="ru-RU" smtClean="0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Пата Олена Іванівна                  Шосткинська гімназія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76E2E-4DCE-4FB6-99AC-68749575D2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3A9606-1C9B-44C5-8272-DC1E09447CE4}" type="datetime1">
              <a:rPr lang="ru-RU" smtClean="0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Пата Олена Іванівна                  Шосткинська гімназія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2350F8-6045-4C17-B0A3-F51E5C10D8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3675C5-3E1E-4561-9AF7-ACC3257EF7E9}" type="datetime1">
              <a:rPr lang="ru-RU" smtClean="0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Пата Олена Іванівна                  Шосткинська гімназія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5944B-6F9E-4D28-874C-61EFE913BF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075BA3-8871-411C-B03A-84D889B4B49E}" type="datetime1">
              <a:rPr lang="ru-RU" smtClean="0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Пата Олена Іванівна                  Шосткинська гімназія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16707-87B2-48A0-9E47-1706066FF6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C56454-BFC9-4EF8-B4D0-AE3D4AC72D74}" type="datetime1">
              <a:rPr lang="ru-RU" smtClean="0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Пата Олена Іванівна                  Шосткинська гімназія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AEB3B-9E18-4322-87A1-46A6D13652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44FD8-34CA-4815-9265-BE958BC29A7D}" type="datetime1">
              <a:rPr lang="ru-RU" smtClean="0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Пата Олена Іванівна                  Шосткинська гімназія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984B3-A721-4B62-B88A-4EA78B2BEE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B3760-C821-4709-AEED-9A85545BF0CE}" type="datetime1">
              <a:rPr lang="ru-RU" smtClean="0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Пата Олена Іванівна                  Шосткинська гімназія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7A3CF-4ADD-41BE-B65F-FB8D9FEDF5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64853F-0E97-491D-BCE3-C3944C6A7D1B}" type="datetime1">
              <a:rPr lang="ru-RU" smtClean="0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Пата Олена Іванівна                  Шосткинська гімназія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BB96E-79FA-4A10-8F57-C81434E471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541A9C8-BF88-4E66-914B-697DDF8D308F}" type="datetime1">
              <a:rPr lang="ru-RU" smtClean="0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Пата Олена Іванівна                  Шосткинська гімназія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4E75C47-8D71-413D-96C9-96DF87A5F0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strips dir="ru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3240359"/>
          </a:xfrm>
        </p:spPr>
        <p:txBody>
          <a:bodyPr>
            <a:normAutofit fontScale="90000"/>
          </a:bodyPr>
          <a:lstStyle/>
          <a:p>
            <a:r>
              <a:rPr lang="uk-UA" altLang="ru-RU" sz="5400" b="1" noProof="0" dirty="0" smtClean="0">
                <a:solidFill>
                  <a:srgbClr val="FF0000"/>
                </a:solidFill>
              </a:rPr>
              <a:t>Тема уроку:</a:t>
            </a:r>
            <a:br>
              <a:rPr lang="uk-UA" altLang="ru-RU" sz="5400" b="1" noProof="0" dirty="0" smtClean="0">
                <a:solidFill>
                  <a:srgbClr val="FF0000"/>
                </a:solidFill>
              </a:rPr>
            </a:br>
            <a:r>
              <a:rPr lang="uk-UA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Редагування тексту. Виділення фрагментів тексту. Робота з фрагментом тексту: копіювання, переміщення, вилучення та вставляння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uk-UA" altLang="ru-RU" sz="5400" b="1" noProof="0" dirty="0" smtClean="0"/>
              <a:t/>
            </a:r>
            <a:br>
              <a:rPr lang="uk-UA" altLang="ru-RU" sz="5400" b="1" noProof="0" dirty="0" smtClean="0"/>
            </a:br>
            <a:endParaRPr lang="uk-UA" altLang="ru-RU" sz="5400" b="1" noProof="0" dirty="0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67744" y="4365104"/>
            <a:ext cx="4796730" cy="36004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21                                   6 клас</a:t>
            </a:r>
            <a:endParaRPr lang="uk-UA" sz="2400" b="1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8" name="Picture 6" descr="http://img.x-drivers.ru/articles/87/china_key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25144"/>
            <a:ext cx="4762500" cy="1733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251520" y="2073803"/>
            <a:ext cx="6768752" cy="424847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altLang="ru-RU" sz="3200" noProof="0" dirty="0" smtClean="0"/>
              <a:t>Виділіть фрагмент тексту</a:t>
            </a:r>
          </a:p>
          <a:p>
            <a:pPr marL="514350" indent="-514350">
              <a:buFont typeface="+mj-lt"/>
              <a:buAutoNum type="arabicPeriod"/>
            </a:pPr>
            <a:r>
              <a:rPr lang="uk-UA" altLang="ru-RU" sz="3200" noProof="0" dirty="0" smtClean="0"/>
              <a:t>У меню </a:t>
            </a:r>
            <a:r>
              <a:rPr lang="uk-UA" altLang="ru-RU" sz="3200" b="1" noProof="0" dirty="0" smtClean="0"/>
              <a:t>ПРАВКА</a:t>
            </a:r>
            <a:r>
              <a:rPr lang="uk-UA" altLang="ru-RU" sz="3200" noProof="0" dirty="0" smtClean="0"/>
              <a:t> виберіть команду </a:t>
            </a:r>
            <a:r>
              <a:rPr lang="uk-UA" altLang="ru-RU" sz="3200" b="1" noProof="0" dirty="0" smtClean="0"/>
              <a:t>Вирізати</a:t>
            </a:r>
          </a:p>
          <a:p>
            <a:pPr marL="514350" indent="-514350">
              <a:buFont typeface="+mj-lt"/>
              <a:buAutoNum type="arabicPeriod"/>
            </a:pPr>
            <a:r>
              <a:rPr lang="uk-UA" altLang="ru-RU" sz="3200" noProof="0" dirty="0" smtClean="0"/>
              <a:t>Клацніть мишею там, куди ви хочете помістити копію фрагмента</a:t>
            </a:r>
          </a:p>
          <a:p>
            <a:pPr marL="514350" indent="-514350">
              <a:buFont typeface="+mj-lt"/>
              <a:buAutoNum type="arabicPeriod"/>
            </a:pPr>
            <a:r>
              <a:rPr lang="uk-UA" altLang="ru-RU" sz="3200" noProof="0" dirty="0" smtClean="0"/>
              <a:t>У меню </a:t>
            </a:r>
            <a:r>
              <a:rPr lang="uk-UA" altLang="ru-RU" sz="3200" b="1" dirty="0" smtClean="0"/>
              <a:t>ПРАВКА</a:t>
            </a:r>
            <a:r>
              <a:rPr lang="uk-UA" altLang="ru-RU" sz="3200" dirty="0" smtClean="0"/>
              <a:t> </a:t>
            </a:r>
            <a:r>
              <a:rPr lang="uk-UA" altLang="ru-RU" sz="3200" noProof="0" dirty="0" smtClean="0"/>
              <a:t>виберіть команду </a:t>
            </a:r>
            <a:r>
              <a:rPr lang="uk-UA" altLang="ru-RU" sz="3200" b="1" noProof="0" dirty="0" smtClean="0"/>
              <a:t>Вставити</a:t>
            </a:r>
          </a:p>
        </p:txBody>
      </p:sp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b="1" noProof="0" dirty="0" smtClean="0">
                <a:solidFill>
                  <a:srgbClr val="C00000"/>
                </a:solidFill>
              </a:rPr>
              <a:t>Щоб переставити текст: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816" t="18951" r="53393" b="38057"/>
          <a:stretch/>
        </p:blipFill>
        <p:spPr bwMode="auto">
          <a:xfrm>
            <a:off x="6444208" y="2996952"/>
            <a:ext cx="2034831" cy="332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132856"/>
            <a:ext cx="7848872" cy="43533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/>
              <a:t>• </a:t>
            </a:r>
            <a:r>
              <a:rPr lang="uk-UA" b="1" dirty="0" smtClean="0"/>
              <a:t>Які правила набору тексту?</a:t>
            </a:r>
          </a:p>
          <a:p>
            <a:pPr marL="0" indent="0">
              <a:buNone/>
            </a:pPr>
            <a:r>
              <a:rPr lang="uk-UA" b="1" dirty="0" smtClean="0"/>
              <a:t> • Як розбити рядок на два ? Як об'єднати два рядки в один ?</a:t>
            </a:r>
          </a:p>
          <a:p>
            <a:pPr marL="0" indent="0">
              <a:buNone/>
            </a:pPr>
            <a:r>
              <a:rPr lang="uk-UA" b="1" dirty="0" smtClean="0"/>
              <a:t> • Як вставити один або декілька порожніх рядків ?</a:t>
            </a:r>
          </a:p>
          <a:p>
            <a:pPr marL="0" indent="0">
              <a:buNone/>
            </a:pPr>
            <a:r>
              <a:rPr lang="uk-UA" b="1" dirty="0" smtClean="0"/>
              <a:t> • Як стерти один або декілька порожніх рядків?</a:t>
            </a:r>
          </a:p>
          <a:p>
            <a:pPr marL="0" indent="0">
              <a:buNone/>
            </a:pPr>
            <a:r>
              <a:rPr lang="uk-UA" b="1" dirty="0" smtClean="0"/>
              <a:t> • Що може бути фрагментом тексту?</a:t>
            </a:r>
          </a:p>
          <a:p>
            <a:pPr marL="0" indent="0">
              <a:buNone/>
            </a:pPr>
            <a:r>
              <a:rPr lang="uk-UA" b="1" dirty="0" smtClean="0"/>
              <a:t> • Як стерти (вирізати) фрагмент тексту?</a:t>
            </a:r>
          </a:p>
          <a:p>
            <a:pPr marL="0" indent="0">
              <a:buNone/>
            </a:pPr>
            <a:r>
              <a:rPr lang="uk-UA" b="1" dirty="0" smtClean="0"/>
              <a:t>• Як перенести на нове місце фрагмент тексту? </a:t>
            </a:r>
          </a:p>
          <a:p>
            <a:pPr marL="0" indent="0">
              <a:buNone/>
            </a:pPr>
            <a:r>
              <a:rPr lang="uk-UA" b="1" dirty="0" smtClean="0"/>
              <a:t>• Як копіювати на нове місце фрагмент тексту? </a:t>
            </a:r>
          </a:p>
          <a:p>
            <a:pPr marL="0" indent="0">
              <a:buNone/>
            </a:pPr>
            <a:r>
              <a:rPr lang="uk-UA" b="1" dirty="0" smtClean="0"/>
              <a:t>• Як встановити потрібні параметри шрифту?</a:t>
            </a:r>
          </a:p>
          <a:p>
            <a:pPr marL="0" indent="0">
              <a:buNone/>
            </a:pPr>
            <a:r>
              <a:rPr lang="uk-UA" b="1" dirty="0" smtClean="0"/>
              <a:t> • Які команди можливі при роботі з текстовим файлом?</a:t>
            </a:r>
          </a:p>
          <a:p>
            <a:pPr marL="0" indent="0">
              <a:buNone/>
            </a:pPr>
            <a:r>
              <a:rPr lang="uk-UA" b="1" dirty="0" smtClean="0"/>
              <a:t> • Як зберегти поточний файл з новим іменем і в новій папці?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Закріплення </a:t>
            </a:r>
            <a:endParaRPr lang="uk-U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857681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735013" y="404813"/>
            <a:ext cx="8229600" cy="79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Вправи для очей</a:t>
            </a:r>
            <a:r>
              <a:rPr lang="uk-UA" sz="4000" dirty="0">
                <a:solidFill>
                  <a:schemeClr val="tx2"/>
                </a:solidFill>
              </a:rPr>
              <a:t/>
            </a:r>
            <a:br>
              <a:rPr lang="uk-UA" sz="4000" dirty="0">
                <a:solidFill>
                  <a:schemeClr val="tx2"/>
                </a:solidFill>
              </a:rPr>
            </a:b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8455025" y="6243638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600" b="1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0550" y="1376363"/>
            <a:ext cx="734536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476375" y="1557338"/>
            <a:ext cx="44116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/>
              <a:t>Дивись на перенісся, затримуючи погляд </a:t>
            </a:r>
            <a:br>
              <a:rPr lang="uk-UA" sz="2400"/>
            </a:br>
            <a:r>
              <a:rPr lang="uk-UA" sz="2400"/>
              <a:t>на рахунок 1–4.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476375" y="3433763"/>
            <a:ext cx="44116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/>
              <a:t>Поглянь вдалину </a:t>
            </a:r>
            <a:br>
              <a:rPr lang="uk-UA" sz="2400"/>
            </a:br>
            <a:r>
              <a:rPr lang="uk-UA" sz="2400"/>
              <a:t>на рахунок 1–6.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571625" y="5286375"/>
            <a:ext cx="4219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400" b="1"/>
              <a:t>Повтори вправу 4–5 разів.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827088" y="188118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/>
              <a:t>1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755650" y="353536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/>
              <a:t>2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777875" y="519271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/>
              <a:t>3</a:t>
            </a:r>
          </a:p>
        </p:txBody>
      </p:sp>
      <p:pic>
        <p:nvPicPr>
          <p:cNvPr id="12302" name="Picture 14" descr="bd368b633cf1093013b134a2bde122f9-620x3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276475"/>
            <a:ext cx="3168650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12297" grpId="0"/>
      <p:bldP spid="12298" grpId="0"/>
      <p:bldP spid="12299" grpId="0"/>
      <p:bldP spid="12300" grpId="0"/>
      <p:bldP spid="123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noProof="0" dirty="0" smtClean="0">
                <a:solidFill>
                  <a:srgbClr val="C00000"/>
                </a:solidFill>
              </a:rPr>
              <a:t>Практична робота</a:t>
            </a:r>
            <a:endParaRPr lang="uk-UA" noProof="0" dirty="0">
              <a:solidFill>
                <a:srgbClr val="C00000"/>
              </a:solidFill>
            </a:endParaRPr>
          </a:p>
        </p:txBody>
      </p:sp>
      <p:pic>
        <p:nvPicPr>
          <p:cNvPr id="7171" name="Picture 3" descr="D:\RABOTA TEACHER\Atestaziya 2013\inkwell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780928"/>
            <a:ext cx="1752600" cy="144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85184"/>
            <a:ext cx="3600400" cy="16102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39552" y="1844824"/>
            <a:ext cx="7408333" cy="34506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dirty="0" smtClean="0"/>
              <a:t>Вправа 1. Редагування тексту.</a:t>
            </a:r>
            <a:endParaRPr lang="ru-RU" dirty="0" smtClean="0"/>
          </a:p>
          <a:p>
            <a:pPr>
              <a:buNone/>
            </a:pPr>
            <a:r>
              <a:rPr lang="uk-UA" b="1" dirty="0" smtClean="0"/>
              <a:t>Завдання. </a:t>
            </a:r>
            <a:r>
              <a:rPr lang="uk-UA" dirty="0" smtClean="0"/>
              <a:t>Відредагуй текст, який зберігається у файлі </a:t>
            </a:r>
            <a:r>
              <a:rPr lang="uk-UA" i="1" dirty="0" smtClean="0"/>
              <a:t>Приказки</a:t>
            </a:r>
            <a:r>
              <a:rPr lang="uk-UA" dirty="0" smtClean="0"/>
              <a:t>, так, щоб кожне прислів’я починалося з нового абзацу.</a:t>
            </a:r>
          </a:p>
          <a:p>
            <a:pPr lvl="0"/>
            <a:r>
              <a:rPr lang="uk-UA" dirty="0" smtClean="0"/>
              <a:t>Відкрий документ </a:t>
            </a:r>
            <a:r>
              <a:rPr lang="uk-UA" i="1" dirty="0" smtClean="0"/>
              <a:t>Приказки</a:t>
            </a:r>
            <a:r>
              <a:rPr lang="uk-UA" dirty="0" smtClean="0"/>
              <a:t>, що зберігається в папці:</a:t>
            </a:r>
            <a:endParaRPr lang="ru-RU" dirty="0" smtClean="0"/>
          </a:p>
          <a:p>
            <a:pPr>
              <a:buNone/>
            </a:pPr>
            <a:r>
              <a:rPr lang="uk-UA" u="sng" dirty="0" smtClean="0"/>
              <a:t>С:\Для учнів\6 </a:t>
            </a:r>
            <a:r>
              <a:rPr lang="uk-UA" u="sng" dirty="0" err="1" smtClean="0"/>
              <a:t>клас\Урок</a:t>
            </a:r>
            <a:r>
              <a:rPr lang="uk-UA" u="sng" dirty="0" smtClean="0"/>
              <a:t> 21\</a:t>
            </a:r>
            <a:endParaRPr lang="ru-RU" dirty="0" smtClean="0"/>
          </a:p>
          <a:p>
            <a:pPr lvl="0"/>
            <a:r>
              <a:rPr lang="uk-UA" dirty="0" smtClean="0"/>
              <a:t>Розмісти прислів'я і приказки так, щоб кожне з них було розміщене в окремому абзаці.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2204864"/>
            <a:ext cx="5616623" cy="23042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b="1" dirty="0" smtClean="0"/>
              <a:t>Вправа 2. Буфер обміну.</a:t>
            </a:r>
            <a:endParaRPr lang="ru-RU" dirty="0" smtClean="0"/>
          </a:p>
          <a:p>
            <a:pPr>
              <a:buNone/>
            </a:pPr>
            <a:r>
              <a:rPr lang="uk-UA" b="1" dirty="0" smtClean="0"/>
              <a:t>Завдання. </a:t>
            </a:r>
            <a:r>
              <a:rPr lang="uk-UA" dirty="0" smtClean="0"/>
              <a:t>У файлі </a:t>
            </a:r>
            <a:r>
              <a:rPr lang="uk-UA" i="1" dirty="0" smtClean="0"/>
              <a:t>Козак</a:t>
            </a:r>
            <a:r>
              <a:rPr lang="uk-UA" dirty="0" smtClean="0"/>
              <a:t> склади текст пісні за зразком, використовуючи </a:t>
            </a:r>
            <a:r>
              <a:rPr lang="uk-UA" i="1" dirty="0" smtClean="0"/>
              <a:t>буфер обміну</a:t>
            </a:r>
            <a:r>
              <a:rPr lang="uk-UA" dirty="0" smtClean="0"/>
              <a:t>.</a:t>
            </a:r>
            <a:endParaRPr lang="ru-RU" dirty="0" smtClean="0"/>
          </a:p>
          <a:p>
            <a:r>
              <a:rPr lang="uk-UA" dirty="0" smtClean="0"/>
              <a:t> Відкрий документ </a:t>
            </a:r>
            <a:r>
              <a:rPr lang="uk-UA" i="1" dirty="0" smtClean="0"/>
              <a:t>Козак</a:t>
            </a:r>
            <a:r>
              <a:rPr lang="uk-UA" dirty="0" smtClean="0"/>
              <a:t>, що зберігається в папці:</a:t>
            </a:r>
            <a:endParaRPr lang="ru-RU" dirty="0" smtClean="0"/>
          </a:p>
          <a:p>
            <a:r>
              <a:rPr lang="uk-UA" u="sng" dirty="0" smtClean="0"/>
              <a:t>С:\Для учнів\6 </a:t>
            </a:r>
            <a:r>
              <a:rPr lang="uk-UA" u="sng" dirty="0" err="1" smtClean="0"/>
              <a:t>клас\Урок</a:t>
            </a:r>
            <a:r>
              <a:rPr lang="uk-UA" u="sng" dirty="0" smtClean="0"/>
              <a:t> 21\</a:t>
            </a:r>
            <a:endParaRPr lang="ru-RU" dirty="0" smtClean="0"/>
          </a:p>
          <a:p>
            <a:pPr lvl="0"/>
            <a:r>
              <a:rPr lang="uk-UA" dirty="0" smtClean="0"/>
              <a:t>Використовуючи буфер обміну, склади із запропонованих рядків текст пісні за зразком.</a:t>
            </a:r>
            <a:endParaRPr lang="ru-RU" dirty="0" smtClean="0"/>
          </a:p>
          <a:p>
            <a:endParaRPr lang="ru-RU" sz="175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2745566" cy="53285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988840"/>
            <a:ext cx="8496944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/>
              <a:t>Вправа 3. Заміна фрагментів тексту.</a:t>
            </a:r>
            <a:endParaRPr lang="ru-RU" dirty="0" smtClean="0"/>
          </a:p>
          <a:p>
            <a:pPr>
              <a:buNone/>
            </a:pPr>
            <a:r>
              <a:rPr lang="uk-UA" b="1" dirty="0" smtClean="0"/>
              <a:t>Завдання. </a:t>
            </a:r>
            <a:r>
              <a:rPr lang="uk-UA" dirty="0" smtClean="0"/>
              <a:t>Виконай заміну фрагмента тексту </a:t>
            </a:r>
            <a:r>
              <a:rPr lang="uk-UA" i="1" dirty="0" err="1" smtClean="0"/>
              <a:t>Чубарики</a:t>
            </a:r>
            <a:r>
              <a:rPr lang="uk-UA" i="1" dirty="0" smtClean="0"/>
              <a:t>, чубчики </a:t>
            </a:r>
            <a:r>
              <a:rPr lang="uk-UA" dirty="0" smtClean="0"/>
              <a:t>в документі </a:t>
            </a:r>
            <a:r>
              <a:rPr lang="uk-UA" i="1" dirty="0" smtClean="0"/>
              <a:t>Ой у лузі калина </a:t>
            </a:r>
            <a:r>
              <a:rPr lang="uk-UA" dirty="0" smtClean="0"/>
              <a:t>на текстовий фрагмент </a:t>
            </a:r>
            <a:r>
              <a:rPr lang="uk-UA" i="1" dirty="0" smtClean="0"/>
              <a:t>Комарики, </a:t>
            </a:r>
            <a:r>
              <a:rPr lang="uk-UA" i="1" dirty="0" err="1" smtClean="0"/>
              <a:t>дзюбрики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 lvl="0"/>
            <a:r>
              <a:rPr lang="uk-UA" dirty="0" smtClean="0"/>
              <a:t>Відкрий документ </a:t>
            </a:r>
            <a:r>
              <a:rPr lang="uk-UA" i="1" dirty="0" smtClean="0"/>
              <a:t>Ой у лузі калина</a:t>
            </a:r>
            <a:r>
              <a:rPr lang="uk-UA" dirty="0" smtClean="0"/>
              <a:t>, що зберігається в папці:</a:t>
            </a:r>
            <a:endParaRPr lang="ru-RU" dirty="0" smtClean="0"/>
          </a:p>
          <a:p>
            <a:pPr>
              <a:buNone/>
            </a:pPr>
            <a:r>
              <a:rPr lang="uk-UA" u="sng" dirty="0" smtClean="0"/>
              <a:t>С:\Для учнів\6 </a:t>
            </a:r>
            <a:r>
              <a:rPr lang="uk-UA" u="sng" dirty="0" err="1" smtClean="0"/>
              <a:t>клас\Урок</a:t>
            </a:r>
            <a:r>
              <a:rPr lang="uk-UA" u="sng" dirty="0" smtClean="0"/>
              <a:t> 21\</a:t>
            </a:r>
            <a:endParaRPr lang="ru-RU" dirty="0" smtClean="0"/>
          </a:p>
          <a:p>
            <a:pPr lvl="0"/>
            <a:r>
              <a:rPr lang="uk-UA" dirty="0" smtClean="0"/>
              <a:t>Виділи фрагмент тексту </a:t>
            </a:r>
            <a:r>
              <a:rPr lang="uk-UA" i="1" dirty="0" err="1" smtClean="0"/>
              <a:t>Чубарики</a:t>
            </a:r>
            <a:r>
              <a:rPr lang="uk-UA" i="1" dirty="0" smtClean="0"/>
              <a:t>, чубчики</a:t>
            </a:r>
            <a:r>
              <a:rPr lang="uk-UA" dirty="0" smtClean="0"/>
              <a:t>, що міститься в четвертому рядку документа, та скопіюй його до буфера обміну.</a:t>
            </a:r>
            <a:endParaRPr lang="ru-RU" dirty="0" smtClean="0"/>
          </a:p>
          <a:p>
            <a:pPr lvl="0"/>
            <a:r>
              <a:rPr lang="uk-UA" dirty="0" smtClean="0"/>
              <a:t>Виконай вказівку </a:t>
            </a:r>
            <a:r>
              <a:rPr lang="uk-UA" i="1" dirty="0" smtClean="0"/>
              <a:t>Замінити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Під час уроку я</a:t>
            </a:r>
            <a:r>
              <a:rPr lang="uk-UA" b="1" dirty="0" smtClean="0"/>
              <a:t>…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4"/>
          </p:nvPr>
        </p:nvSpPr>
        <p:spPr>
          <a:xfrm>
            <a:off x="611560" y="2780928"/>
            <a:ext cx="7992888" cy="2520280"/>
          </a:xfrm>
        </p:spPr>
        <p:txBody>
          <a:bodyPr>
            <a:normAutofit/>
          </a:bodyPr>
          <a:lstStyle/>
          <a:p>
            <a:pPr lvl="0"/>
            <a:r>
              <a:rPr lang="uk-UA" sz="4300" dirty="0" smtClean="0">
                <a:solidFill>
                  <a:srgbClr val="F2110C"/>
                </a:solidFill>
              </a:rPr>
              <a:t>дізнався…</a:t>
            </a:r>
            <a:endParaRPr lang="ru-RU" sz="4300" dirty="0" smtClean="0">
              <a:solidFill>
                <a:srgbClr val="F2110C"/>
              </a:solidFill>
            </a:endParaRPr>
          </a:p>
          <a:p>
            <a:pPr lvl="0"/>
            <a:r>
              <a:rPr lang="uk-UA" sz="4300" dirty="0" smtClean="0">
                <a:solidFill>
                  <a:srgbClr val="3EB92D"/>
                </a:solidFill>
              </a:rPr>
              <a:t>зрозумів…</a:t>
            </a:r>
            <a:endParaRPr lang="ru-RU" sz="4300" dirty="0" smtClean="0">
              <a:solidFill>
                <a:srgbClr val="3EB92D"/>
              </a:solidFill>
            </a:endParaRPr>
          </a:p>
          <a:p>
            <a:pPr lvl="0"/>
            <a:r>
              <a:rPr lang="uk-UA" sz="4300" dirty="0" smtClean="0"/>
              <a:t>навчився…</a:t>
            </a:r>
            <a:endParaRPr lang="ru-RU" sz="4300" dirty="0" smtClean="0"/>
          </a:p>
          <a:p>
            <a:endParaRPr lang="ru-RU" dirty="0"/>
          </a:p>
        </p:txBody>
      </p:sp>
      <p:pic>
        <p:nvPicPr>
          <p:cNvPr id="5122" name="Picture 2" descr="http://smilesrassad.narod.ru/18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7" y="3284984"/>
            <a:ext cx="1760194" cy="144016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Рефлексія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611560" y="2780928"/>
            <a:ext cx="8071810" cy="3528392"/>
          </a:xfrm>
        </p:spPr>
        <p:txBody>
          <a:bodyPr>
            <a:normAutofit/>
          </a:bodyPr>
          <a:lstStyle/>
          <a:p>
            <a:pPr lvl="0"/>
            <a:r>
              <a:rPr lang="uk-UA" sz="3600" dirty="0" smtClean="0"/>
              <a:t>Найбільше </a:t>
            </a:r>
            <a:r>
              <a:rPr lang="uk-UA" sz="3600" dirty="0" smtClean="0"/>
              <a:t>мені сподобалося…</a:t>
            </a:r>
            <a:endParaRPr lang="ru-RU" sz="3600" dirty="0" smtClean="0"/>
          </a:p>
          <a:p>
            <a:pPr lvl="0"/>
            <a:r>
              <a:rPr lang="uk-UA" sz="3600" dirty="0" smtClean="0"/>
              <a:t>На уроці найкраще в мене виходило…</a:t>
            </a:r>
            <a:endParaRPr lang="ru-RU" sz="3600" dirty="0" smtClean="0"/>
          </a:p>
          <a:p>
            <a:pPr lvl="0"/>
            <a:r>
              <a:rPr lang="uk-UA" sz="3600" dirty="0" smtClean="0"/>
              <a:t>Я мав труднощі з…</a:t>
            </a:r>
            <a:endParaRPr lang="ru-RU" sz="3600" dirty="0" smtClean="0"/>
          </a:p>
          <a:p>
            <a:pPr lvl="0"/>
            <a:r>
              <a:rPr lang="uk-UA" sz="3600" dirty="0" smtClean="0"/>
              <a:t>Я хотів би ще дізнатися про…</a:t>
            </a:r>
            <a:endParaRPr lang="ru-RU" sz="3600" dirty="0"/>
          </a:p>
        </p:txBody>
      </p:sp>
      <p:pic>
        <p:nvPicPr>
          <p:cNvPr id="1026" name="Picture 2" descr="http://mirgif.com/mal/jemocii/animashka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628650" cy="419101"/>
          </a:xfrm>
          <a:prstGeom prst="rect">
            <a:avLst/>
          </a:prstGeom>
          <a:noFill/>
        </p:spPr>
      </p:pic>
      <p:pic>
        <p:nvPicPr>
          <p:cNvPr id="1028" name="Picture 4" descr="http://doodoo.ru/smiles/anim3/b0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861048"/>
            <a:ext cx="3955759" cy="129614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2204863"/>
            <a:ext cx="8229600" cy="3960441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Поясніть поняття «буфер обміну».</a:t>
            </a:r>
            <a:endParaRPr lang="ru-RU" sz="2800" b="1" dirty="0" smtClean="0"/>
          </a:p>
          <a:p>
            <a:r>
              <a:rPr lang="uk-UA" sz="2800" b="1" dirty="0" smtClean="0"/>
              <a:t>Що означає поняття «фрагмент тексту»?</a:t>
            </a:r>
            <a:endParaRPr lang="ru-RU" sz="2800" b="1" dirty="0" smtClean="0"/>
          </a:p>
          <a:p>
            <a:r>
              <a:rPr lang="uk-UA" sz="2800" b="1" dirty="0" smtClean="0"/>
              <a:t>Як можна скопіювати фрагмент тексту?</a:t>
            </a:r>
            <a:endParaRPr lang="ru-RU" sz="2800" b="1" dirty="0" smtClean="0"/>
          </a:p>
          <a:p>
            <a:r>
              <a:rPr lang="uk-UA" sz="2800" b="1" dirty="0" smtClean="0"/>
              <a:t>Скільки разів можна вставити фрагмент тексту в документ?</a:t>
            </a:r>
            <a:endParaRPr lang="ru-RU" sz="2800" b="1" dirty="0" smtClean="0"/>
          </a:p>
          <a:p>
            <a:r>
              <a:rPr lang="uk-UA" sz="2800" b="1" dirty="0" smtClean="0"/>
              <a:t>Поясніть різницю між командами Копіювати і Вирізати.</a:t>
            </a:r>
            <a:endParaRPr lang="ru-RU" sz="2800" b="1" dirty="0" smtClean="0"/>
          </a:p>
          <a:p>
            <a:r>
              <a:rPr lang="uk-UA" sz="2800" b="1" dirty="0" smtClean="0"/>
              <a:t>Як виділити весь текст документа?</a:t>
            </a:r>
            <a:endParaRPr lang="ru-RU" sz="2800" b="1" dirty="0"/>
          </a:p>
        </p:txBody>
      </p:sp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uk-UA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Актуалізація </a:t>
            </a: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опорних знань</a:t>
            </a:r>
            <a:endParaRPr lang="uk-UA" sz="44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http://videoyoutub.ru/wp-content/uploads/2012/11/Question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580" y="1268760"/>
            <a:ext cx="2137420" cy="2137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67544" y="2897559"/>
            <a:ext cx="8229600" cy="3960441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Опишіть послідовність дій, яку слід виконати для контекстної заміни в тексті документа всіх слів «обов’язково» на «терміново».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Опишіть основні правила роботи під час перевірки правопису тексту документа.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можливості надає MS Word щодо виправлення помилок у документі?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uk-UA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Актуалізація </a:t>
            </a: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опорних знань</a:t>
            </a:r>
            <a:endParaRPr lang="uk-UA" sz="44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http://videoyoutub.ru/wp-content/uploads/2012/11/Question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580" y="1268760"/>
            <a:ext cx="2137420" cy="2137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547664" y="2276872"/>
            <a:ext cx="6048672" cy="2160240"/>
          </a:xfrm>
        </p:spPr>
        <p:txBody>
          <a:bodyPr>
            <a:normAutofit/>
          </a:bodyPr>
          <a:lstStyle/>
          <a:p>
            <a:pPr marL="0" indent="450850">
              <a:buNone/>
            </a:pPr>
            <a:r>
              <a:rPr lang="uk-UA" altLang="ru-RU" sz="4000" noProof="0" dirty="0" smtClean="0"/>
              <a:t>Виділена частина  комп'ютерного тексту називається </a:t>
            </a:r>
            <a:r>
              <a:rPr lang="uk-UA" altLang="ru-RU" sz="4000" b="1" noProof="0" dirty="0" smtClean="0"/>
              <a:t>фрагментом</a:t>
            </a:r>
            <a:r>
              <a:rPr lang="uk-UA" altLang="ru-RU" sz="4000" noProof="0" dirty="0" smtClean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53136"/>
            <a:ext cx="6669360" cy="136308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ot"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323528" y="2204864"/>
            <a:ext cx="7632848" cy="2946640"/>
          </a:xfrm>
        </p:spPr>
        <p:txBody>
          <a:bodyPr>
            <a:normAutofit/>
          </a:bodyPr>
          <a:lstStyle/>
          <a:p>
            <a:r>
              <a:rPr lang="uk-UA" altLang="ru-RU" sz="3200" b="1" noProof="0" dirty="0" smtClean="0"/>
              <a:t>Підведіть покажчик миші до початку тексту, який треба виділити;</a:t>
            </a:r>
          </a:p>
          <a:p>
            <a:r>
              <a:rPr lang="uk-UA" altLang="ru-RU" sz="3200" b="1" noProof="0" dirty="0" smtClean="0"/>
              <a:t>Переміщайте по тексту мишу з натиснутою лівою кнопкою (фрагмент виділяється смугою темного кольору)</a:t>
            </a:r>
          </a:p>
        </p:txBody>
      </p:sp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5987008" cy="1252728"/>
          </a:xfrm>
        </p:spPr>
        <p:txBody>
          <a:bodyPr/>
          <a:lstStyle/>
          <a:p>
            <a:r>
              <a:rPr lang="uk-UA" altLang="ru-RU" b="1" noProof="0" dirty="0" smtClean="0">
                <a:solidFill>
                  <a:srgbClr val="C00000"/>
                </a:solidFill>
              </a:rPr>
              <a:t>Щоб виділити текст: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919" t="19692" r="17495" b="52857"/>
          <a:stretch/>
        </p:blipFill>
        <p:spPr bwMode="auto">
          <a:xfrm>
            <a:off x="2987824" y="4941168"/>
            <a:ext cx="560299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251521" y="2276872"/>
            <a:ext cx="8496943" cy="1728192"/>
          </a:xfrm>
        </p:spPr>
        <p:txBody>
          <a:bodyPr>
            <a:normAutofit fontScale="92500" lnSpcReduction="10000"/>
          </a:bodyPr>
          <a:lstStyle/>
          <a:p>
            <a:r>
              <a:rPr lang="uk-UA" altLang="ru-RU" sz="4000" noProof="0" dirty="0" smtClean="0"/>
              <a:t>Виділіть фрагмент тексту</a:t>
            </a:r>
          </a:p>
          <a:p>
            <a:r>
              <a:rPr lang="uk-UA" altLang="ru-RU" sz="4000" noProof="0" dirty="0" smtClean="0"/>
              <a:t>В розділі меню </a:t>
            </a:r>
            <a:r>
              <a:rPr lang="uk-UA" altLang="ru-RU" sz="4000" b="1" noProof="0" dirty="0" smtClean="0"/>
              <a:t>ПРАВКА</a:t>
            </a:r>
            <a:r>
              <a:rPr lang="uk-UA" altLang="ru-RU" sz="4000" noProof="0" dirty="0" smtClean="0"/>
              <a:t> виберіть команду </a:t>
            </a:r>
            <a:r>
              <a:rPr lang="uk-UA" altLang="ru-RU" sz="4000" b="1" noProof="0" dirty="0" smtClean="0"/>
              <a:t>Копіювати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uk-UA" altLang="ru-RU" b="1" noProof="0" dirty="0" smtClean="0">
                <a:solidFill>
                  <a:srgbClr val="C00000"/>
                </a:solidFill>
              </a:rPr>
              <a:t>Щоб скопіювати фрагмент тексту: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28" t="18951" r="18921" b="34554"/>
          <a:stretch/>
        </p:blipFill>
        <p:spPr bwMode="auto">
          <a:xfrm>
            <a:off x="2267744" y="4077072"/>
            <a:ext cx="4584526" cy="224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827584" y="2852936"/>
            <a:ext cx="7408333" cy="2337709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C000"/>
            </a:solidFill>
            <a:prstDash val="sysDot"/>
          </a:ln>
        </p:spPr>
        <p:txBody>
          <a:bodyPr>
            <a:noAutofit/>
          </a:bodyPr>
          <a:lstStyle/>
          <a:p>
            <a:pPr algn="ctr">
              <a:buFont typeface="Arial" charset="0"/>
              <a:buNone/>
            </a:pPr>
            <a:r>
              <a:rPr lang="uk-UA" altLang="ru-RU" sz="3200" noProof="0" dirty="0" smtClean="0"/>
              <a:t>	При виконанні команди Копіювати фрагмент зберігається в спеціальній області оперативної пам'яті, яка називається </a:t>
            </a:r>
            <a:r>
              <a:rPr lang="uk-UA" altLang="ru-RU" sz="3200" b="1" u="sng" noProof="0" dirty="0" smtClean="0"/>
              <a:t>буфером обміну.</a:t>
            </a:r>
          </a:p>
        </p:txBody>
      </p:sp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noProof="0" dirty="0" smtClean="0">
                <a:solidFill>
                  <a:srgbClr val="C00000"/>
                </a:solidFill>
              </a:rPr>
              <a:t>Буфер обміну</a:t>
            </a:r>
          </a:p>
        </p:txBody>
      </p:sp>
      <p:pic>
        <p:nvPicPr>
          <p:cNvPr id="3074" name="Picture 2" descr="http://liubavyshka.ru/_ph/104/1/362608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705032"/>
            <a:ext cx="561422" cy="779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ochkagif.ru/_ph/80/1/65769663.jp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55" y="2132856"/>
            <a:ext cx="809625" cy="76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223994" y="1988840"/>
            <a:ext cx="7660373" cy="3450696"/>
          </a:xfrm>
        </p:spPr>
        <p:txBody>
          <a:bodyPr>
            <a:normAutofit/>
          </a:bodyPr>
          <a:lstStyle/>
          <a:p>
            <a:r>
              <a:rPr lang="uk-UA" altLang="ru-RU" sz="4000" noProof="0" dirty="0" smtClean="0"/>
              <a:t>Клацніть мишею в тому місці, куди треба помістити копію фрагмента</a:t>
            </a:r>
          </a:p>
          <a:p>
            <a:r>
              <a:rPr lang="uk-UA" altLang="ru-RU" sz="4000" noProof="0" dirty="0" smtClean="0"/>
              <a:t>У меню </a:t>
            </a:r>
            <a:r>
              <a:rPr lang="uk-UA" altLang="ru-RU" sz="4000" b="1" noProof="0" dirty="0" smtClean="0"/>
              <a:t>ПРАВКА</a:t>
            </a:r>
            <a:r>
              <a:rPr lang="uk-UA" altLang="ru-RU" sz="4000" noProof="0" dirty="0" smtClean="0"/>
              <a:t> виберіть команду </a:t>
            </a:r>
            <a:r>
              <a:rPr lang="uk-UA" altLang="ru-RU" sz="4000" b="1" noProof="0" dirty="0" smtClean="0"/>
              <a:t>Вставити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uk-UA" altLang="ru-RU" b="1" noProof="0" dirty="0" smtClean="0">
                <a:solidFill>
                  <a:srgbClr val="C00000"/>
                </a:solidFill>
              </a:rPr>
              <a:t>Щоб вставити копію фрагмента в текст:</a:t>
            </a:r>
          </a:p>
        </p:txBody>
      </p:sp>
      <p:pic>
        <p:nvPicPr>
          <p:cNvPr id="6146" name="Picture 2" descr="http://i35.beon.ru/2/98/1339802/20/avatars/1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52878"/>
            <a:ext cx="946955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816" t="18951" r="53393" b="38057"/>
          <a:stretch/>
        </p:blipFill>
        <p:spPr bwMode="auto">
          <a:xfrm>
            <a:off x="6804248" y="3068960"/>
            <a:ext cx="2034831" cy="332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2841765"/>
          </a:xfrm>
        </p:spPr>
        <p:txBody>
          <a:bodyPr>
            <a:normAutofit/>
          </a:bodyPr>
          <a:lstStyle/>
          <a:p>
            <a:r>
              <a:rPr lang="uk-UA" altLang="ru-RU" sz="4000" noProof="0" dirty="0" smtClean="0"/>
              <a:t>Виділіть текст, який треба видалити</a:t>
            </a:r>
          </a:p>
          <a:p>
            <a:r>
              <a:rPr lang="uk-UA" altLang="ru-RU" sz="4000" noProof="0" dirty="0" smtClean="0"/>
              <a:t>Натисніть клавішу </a:t>
            </a:r>
            <a:r>
              <a:rPr lang="uk-UA" altLang="ru-RU" sz="4000" noProof="0" dirty="0" err="1" smtClean="0">
                <a:sym typeface="Wingdings"/>
              </a:rPr>
              <a:t></a:t>
            </a:r>
            <a:r>
              <a:rPr lang="uk-UA" altLang="ru-RU" sz="4000" noProof="0" dirty="0" err="1" smtClean="0"/>
              <a:t>Bacspace</a:t>
            </a:r>
            <a:endParaRPr lang="uk-UA" altLang="ru-RU" sz="4000" noProof="0" dirty="0" smtClean="0"/>
          </a:p>
        </p:txBody>
      </p:sp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b="1" noProof="0" dirty="0" smtClean="0">
                <a:solidFill>
                  <a:srgbClr val="C00000"/>
                </a:solidFill>
              </a:rPr>
              <a:t>Щоб стерти фрагмент тексту: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254</TotalTime>
  <Words>496</Words>
  <Application>Microsoft Office PowerPoint</Application>
  <PresentationFormat>Экран (4:3)</PresentationFormat>
  <Paragraphs>80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Тема уроку: Редагування тексту. Виділення фрагментів тексту. Робота з фрагментом тексту: копіювання, переміщення, вилучення та вставляння  </vt:lpstr>
      <vt:lpstr>Актуалізація опорних знань</vt:lpstr>
      <vt:lpstr>Актуалізація опорних знань</vt:lpstr>
      <vt:lpstr>Слайд 4</vt:lpstr>
      <vt:lpstr>Щоб виділити текст:</vt:lpstr>
      <vt:lpstr>Щоб скопіювати фрагмент тексту:</vt:lpstr>
      <vt:lpstr>Буфер обміну</vt:lpstr>
      <vt:lpstr>Щоб вставити копію фрагмента в текст:</vt:lpstr>
      <vt:lpstr>Щоб стерти фрагмент тексту:</vt:lpstr>
      <vt:lpstr>Щоб переставити текст:</vt:lpstr>
      <vt:lpstr>Закріплення </vt:lpstr>
      <vt:lpstr>Слайд 12</vt:lpstr>
      <vt:lpstr>Практична робота</vt:lpstr>
      <vt:lpstr>Слайд 14</vt:lpstr>
      <vt:lpstr>Слайд 15</vt:lpstr>
      <vt:lpstr>Під час уроку я…</vt:lpstr>
      <vt:lpstr>Рефлексія</vt:lpstr>
    </vt:vector>
  </TitlesOfParts>
  <Company>Gimnazia1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Действия с фрагментом текста</dc:title>
  <dc:creator>ученик</dc:creator>
  <cp:lastModifiedBy>Kuzmenko</cp:lastModifiedBy>
  <cp:revision>43</cp:revision>
  <dcterms:created xsi:type="dcterms:W3CDTF">2011-04-19T08:02:47Z</dcterms:created>
  <dcterms:modified xsi:type="dcterms:W3CDTF">2016-11-13T22:58:54Z</dcterms:modified>
</cp:coreProperties>
</file>